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C7E808-CCB1-424D-ABCD-631A1EB86840}" v="7" dt="2020-08-10T22:12:03.490"/>
    <p1510:client id="{655F7414-6E54-4DB7-8D1D-C2040B863137}" v="1725" dt="2020-08-10T21:56:25.727"/>
    <p1510:client id="{75A75ED4-AB99-4862-B625-E22C710577E4}" v="485" dt="2020-08-10T22:06:52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1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7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8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03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9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7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9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9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1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84" r:id="rId5"/>
    <p:sldLayoutId id="2147483678" r:id="rId6"/>
    <p:sldLayoutId id="2147483679" r:id="rId7"/>
    <p:sldLayoutId id="2147483680" r:id="rId8"/>
    <p:sldLayoutId id="2147483683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0455D601-97BE-4A86-A94A-D67DC0180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0" r="-2" b="509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-234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796" y="321733"/>
            <a:ext cx="11912214" cy="1831405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Georgia"/>
              </a:rPr>
              <a:t>VIRTUAL CLASS POLICIES and PROCEDURES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3534655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23288-C521-4749-9BBD-3F406D4A9E69}"/>
              </a:ext>
            </a:extLst>
          </p:cNvPr>
          <p:cNvSpPr txBox="1"/>
          <p:nvPr/>
        </p:nvSpPr>
        <p:spPr>
          <a:xfrm>
            <a:off x="1174173" y="2351809"/>
            <a:ext cx="10319902" cy="38472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Georgia"/>
              </a:rPr>
              <a:t>Getting ready for class</a:t>
            </a: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</a:rPr>
              <a:t>Choose a quiet space that is free from distractions;</a:t>
            </a: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</a:rPr>
              <a:t>Turn off your cell phones and TV;</a:t>
            </a:r>
            <a:endParaRPr lang="en-US" dirty="0">
              <a:solidFill>
                <a:schemeClr val="bg1"/>
              </a:solidFill>
              <a:latin typeface="The Hand"/>
            </a:endParaRP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</a:rPr>
              <a:t>Exit other applications on your computer prior to entering the classroom;</a:t>
            </a: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</a:rPr>
              <a:t>Once you enter the platform, mute both your audio and video (unless/otherwise instructed)</a:t>
            </a: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</a:rPr>
              <a:t>Enter class about 5 to 10 minutes earlier and</a:t>
            </a: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</a:rPr>
              <a:t>When signing into the classroom, type your first and last name.</a:t>
            </a:r>
            <a:endParaRPr lang="en-US" dirty="0">
              <a:solidFill>
                <a:schemeClr val="bg1"/>
              </a:solidFill>
              <a:latin typeface="The Hand"/>
            </a:endParaRPr>
          </a:p>
          <a:p>
            <a:pPr marL="742950" lvl="1" indent="-285750">
              <a:buFont typeface="Wingdings"/>
              <a:buChar char="Ø"/>
            </a:pPr>
            <a:endParaRPr lang="en-US" dirty="0">
              <a:solidFill>
                <a:schemeClr val="bg1"/>
              </a:solidFill>
              <a:latin typeface="Georgia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Georgia"/>
              </a:rPr>
              <a:t>Participation:</a:t>
            </a:r>
            <a:endParaRPr lang="en-US" dirty="0">
              <a:solidFill>
                <a:schemeClr val="bg1"/>
              </a:solidFill>
              <a:latin typeface="The Hand"/>
            </a:endParaRPr>
          </a:p>
          <a:p>
            <a:pPr marL="742950" lvl="1" indent="-285750">
              <a:buFont typeface="Wingdings"/>
              <a:buChar char="Ø"/>
            </a:pPr>
            <a:r>
              <a:rPr lang="en-US" i="1" dirty="0">
                <a:solidFill>
                  <a:schemeClr val="bg1"/>
                </a:solidFill>
                <a:latin typeface="Georgia"/>
              </a:rPr>
              <a:t>Questions or comments</a:t>
            </a:r>
            <a:r>
              <a:rPr lang="en-US" dirty="0">
                <a:solidFill>
                  <a:schemeClr val="bg1"/>
                </a:solidFill>
                <a:latin typeface="Georgia"/>
              </a:rPr>
              <a:t>, use the </a:t>
            </a:r>
            <a:r>
              <a:rPr lang="en-US" i="1" dirty="0">
                <a:solidFill>
                  <a:schemeClr val="bg1"/>
                </a:solidFill>
                <a:latin typeface="Georgia"/>
              </a:rPr>
              <a:t>RAISE YOUR HAND</a:t>
            </a:r>
            <a:r>
              <a:rPr lang="en-US" dirty="0">
                <a:solidFill>
                  <a:schemeClr val="bg1"/>
                </a:solidFill>
                <a:latin typeface="Georgia"/>
              </a:rPr>
              <a:t> button.  Then wait to be acknowledge by the teacher before unmuting yourself to speak;</a:t>
            </a:r>
            <a:endParaRPr lang="en-US" dirty="0">
              <a:solidFill>
                <a:schemeClr val="bg1"/>
              </a:solidFill>
              <a:latin typeface="The Hand"/>
            </a:endParaRPr>
          </a:p>
          <a:p>
            <a:pPr marL="742950" lvl="1" indent="-285750">
              <a:buFont typeface="Wingdings"/>
              <a:buChar char="Ø"/>
            </a:pPr>
            <a:r>
              <a:rPr lang="en-US" i="1" dirty="0">
                <a:solidFill>
                  <a:schemeClr val="bg1"/>
                </a:solidFill>
                <a:latin typeface="Georgia"/>
              </a:rPr>
              <a:t>Chat responsible</a:t>
            </a:r>
            <a:r>
              <a:rPr lang="en-US" dirty="0">
                <a:solidFill>
                  <a:schemeClr val="bg1"/>
                </a:solidFill>
                <a:latin typeface="Georgia"/>
              </a:rPr>
              <a:t>,  it is meant to facilitate conversation in relation to the topic of study</a:t>
            </a:r>
            <a:endParaRPr lang="en-US" dirty="0">
              <a:solidFill>
                <a:schemeClr val="bg1"/>
              </a:solidFill>
              <a:latin typeface="The Hand"/>
            </a:endParaRPr>
          </a:p>
          <a:p>
            <a:pPr marL="742950" lvl="1" indent="-285750">
              <a:buFont typeface="Wingdings"/>
              <a:buChar char="Ø"/>
            </a:pPr>
            <a:r>
              <a:rPr lang="en-US" i="1" dirty="0">
                <a:solidFill>
                  <a:schemeClr val="bg1"/>
                </a:solidFill>
                <a:latin typeface="Georgia"/>
              </a:rPr>
              <a:t>Class is over</a:t>
            </a:r>
            <a:r>
              <a:rPr lang="en-US" dirty="0">
                <a:solidFill>
                  <a:schemeClr val="bg1"/>
                </a:solidFill>
                <a:latin typeface="Georgia"/>
              </a:rPr>
              <a:t>, leave the classroom by closing the window     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0455D601-97BE-4A86-A94A-D67DC0180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0" r="-2" b="509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-234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3534655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23288-C521-4749-9BBD-3F406D4A9E69}"/>
              </a:ext>
            </a:extLst>
          </p:cNvPr>
          <p:cNvSpPr txBox="1"/>
          <p:nvPr/>
        </p:nvSpPr>
        <p:spPr>
          <a:xfrm>
            <a:off x="654628" y="316923"/>
            <a:ext cx="10319902" cy="60324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Georgia"/>
              </a:rPr>
              <a:t>      If you lose internet</a:t>
            </a: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</a:rPr>
              <a:t>Email the instructor when you can;</a:t>
            </a:r>
          </a:p>
          <a:p>
            <a:pPr marL="742950" lvl="1" indent="-285750">
              <a:buFont typeface="Wingdings"/>
              <a:buChar char="Ø"/>
            </a:pPr>
            <a:endParaRPr lang="en-US" dirty="0">
              <a:solidFill>
                <a:schemeClr val="bg1"/>
              </a:solidFill>
              <a:latin typeface="Georgia"/>
            </a:endParaRPr>
          </a:p>
          <a:p>
            <a:pPr lvl="1"/>
            <a:r>
              <a:rPr lang="en-US" sz="2800" i="1" dirty="0">
                <a:solidFill>
                  <a:srgbClr val="FFFFFF"/>
                </a:solidFill>
                <a:latin typeface="Georgia"/>
              </a:rPr>
              <a:t>Extra help procedure</a:t>
            </a:r>
            <a:endParaRPr lang="en-US" dirty="0"/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Email your instructor to let them know you need help.  At that time the instructor will set up a time and day for you to get the extra help.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pPr lvl="1"/>
            <a:endParaRPr lang="en-US" dirty="0">
              <a:solidFill>
                <a:schemeClr val="bg1"/>
              </a:solidFill>
              <a:latin typeface="Georgia"/>
              <a:ea typeface="+mn-lt"/>
              <a:cs typeface="+mn-lt"/>
            </a:endParaRPr>
          </a:p>
          <a:p>
            <a:pPr lvl="1"/>
            <a:r>
              <a:rPr lang="en-US" sz="2800" i="1" dirty="0">
                <a:solidFill>
                  <a:schemeClr val="bg1"/>
                </a:solidFill>
                <a:latin typeface="Georgia"/>
              </a:rPr>
              <a:t>After hours question procedure</a:t>
            </a:r>
            <a:endParaRPr lang="en-US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Email your instructor with the question you want answered.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pPr marL="742950" lvl="1" indent="-285750">
              <a:buFont typeface="Wingdings"/>
              <a:buChar char="Ø"/>
            </a:pPr>
            <a:endParaRPr lang="en-US" dirty="0">
              <a:solidFill>
                <a:schemeClr val="bg1"/>
              </a:solidFill>
              <a:latin typeface="Georgia"/>
              <a:ea typeface="+mn-lt"/>
              <a:cs typeface="+mn-lt"/>
            </a:endParaRPr>
          </a:p>
          <a:p>
            <a:pPr lvl="1"/>
            <a:r>
              <a:rPr lang="en-US" sz="2800" i="1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If</a:t>
            </a:r>
            <a:r>
              <a:rPr lang="en-US" sz="2800" i="1" dirty="0">
                <a:solidFill>
                  <a:schemeClr val="bg1"/>
                </a:solidFill>
                <a:latin typeface="Georgia"/>
              </a:rPr>
              <a:t> you miss a lesson</a:t>
            </a:r>
            <a:r>
              <a:rPr lang="en-US" dirty="0">
                <a:solidFill>
                  <a:schemeClr val="bg1"/>
                </a:solidFill>
                <a:latin typeface="Georgia"/>
              </a:rPr>
              <a:t> </a:t>
            </a:r>
            <a:endParaRPr lang="en-US" dirty="0">
              <a:solidFill>
                <a:schemeClr val="bg1"/>
              </a:solidFill>
              <a:latin typeface="The Hand"/>
            </a:endParaRP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</a:rPr>
              <a:t>Email your instructor to get the missing work.</a:t>
            </a:r>
          </a:p>
          <a:p>
            <a:pPr lvl="1"/>
            <a:endParaRPr lang="en-US" sz="2800" i="1" dirty="0">
              <a:solidFill>
                <a:schemeClr val="bg1"/>
              </a:solidFill>
              <a:latin typeface="Georgia"/>
            </a:endParaRPr>
          </a:p>
          <a:p>
            <a:pPr lvl="1"/>
            <a:r>
              <a:rPr lang="en-US" sz="2800" i="1" dirty="0">
                <a:solidFill>
                  <a:schemeClr val="bg1"/>
                </a:solidFill>
                <a:latin typeface="Georgia"/>
              </a:rPr>
              <a:t>If you can't hear/see the instructor</a:t>
            </a:r>
            <a:endParaRPr lang="en-US" sz="2800" dirty="0">
              <a:solidFill>
                <a:schemeClr val="bg1"/>
              </a:solidFill>
              <a:latin typeface="The Hand"/>
            </a:endParaRPr>
          </a:p>
          <a:p>
            <a:pPr marL="742950" lvl="1" indent="-285750">
              <a:buFont typeface="Wingdings"/>
              <a:buChar char="Ø"/>
            </a:pPr>
            <a:r>
              <a:rPr lang="en-US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Click on the </a:t>
            </a:r>
            <a:r>
              <a:rPr lang="en-US" i="1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Hand Raise</a:t>
            </a:r>
            <a:r>
              <a:rPr lang="en-US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button to get the attention of the instructor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pPr lvl="1"/>
            <a:endParaRPr lang="en-US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742950" lvl="1" indent="-285750">
              <a:buFont typeface="Wingdings"/>
              <a:buChar char="Ø"/>
            </a:pPr>
            <a:endParaRPr lang="en-US" dirty="0">
              <a:solidFill>
                <a:schemeClr val="bg1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7309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0455D601-97BE-4A86-A94A-D67DC0180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0" r="-2" b="509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-234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3534655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4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0455D601-97BE-4A86-A94A-D67DC0180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0" r="-2" b="509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-234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3534655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1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0455D601-97BE-4A86-A94A-D67DC0180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0" r="-2" b="509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-234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3534655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0455D601-97BE-4A86-A94A-D67DC0180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0" r="-2" b="509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-234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3534655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690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2D"/>
      </a:dk2>
      <a:lt2>
        <a:srgbClr val="E4E2E8"/>
      </a:lt2>
      <a:accent1>
        <a:srgbClr val="87AD44"/>
      </a:accent1>
      <a:accent2>
        <a:srgbClr val="AAA438"/>
      </a:accent2>
      <a:accent3>
        <a:srgbClr val="C38B4D"/>
      </a:accent3>
      <a:accent4>
        <a:srgbClr val="B1483B"/>
      </a:accent4>
      <a:accent5>
        <a:srgbClr val="C34D71"/>
      </a:accent5>
      <a:accent6>
        <a:srgbClr val="B13B90"/>
      </a:accent6>
      <a:hlink>
        <a:srgbClr val="8863CB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Georgia</vt:lpstr>
      <vt:lpstr>The Hand</vt:lpstr>
      <vt:lpstr>The Serif Hand Black</vt:lpstr>
      <vt:lpstr>Wingdings</vt:lpstr>
      <vt:lpstr>SketchyVTI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Thomas Morris</dc:creator>
  <cp:lastModifiedBy>Jennifer Thomas Morris (Henderson Middle)</cp:lastModifiedBy>
  <cp:revision>380</cp:revision>
  <dcterms:created xsi:type="dcterms:W3CDTF">2020-08-10T21:13:54Z</dcterms:created>
  <dcterms:modified xsi:type="dcterms:W3CDTF">2020-08-11T11:43:08Z</dcterms:modified>
</cp:coreProperties>
</file>